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14"/>
  </p:normalViewPr>
  <p:slideViewPr>
    <p:cSldViewPr snapToGrid="0" snapToObjects="1">
      <p:cViewPr varScale="1">
        <p:scale>
          <a:sx n="118" d="100"/>
          <a:sy n="118" d="100"/>
        </p:scale>
        <p:origin x="-27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AF189D1-893B-3B47-A2F7-6FAF5CD44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E4E202-DF87-7C43-BB44-40E8FF456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300" y="2722563"/>
            <a:ext cx="6629400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6133481-604C-CD40-8C71-9DF5C0387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300" y="5202238"/>
            <a:ext cx="66294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CE2227-88CA-504C-8446-FF968C67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DD6483-2944-064B-9975-184A8548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0B7D23-E1CE-3649-95EA-0BABAFCE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904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24584E-98EB-0346-9EB3-375607DE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906DD5D-D045-E447-83D8-7ED3716FC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BABC9F-BA33-BE46-A57E-929CF540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F595FE3-829A-BB4E-9933-9CBC1CFA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637070-2889-9340-8B57-434EC23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1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05C6906-3D98-D843-9D08-B598C731F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0AE960A-8D2E-FE4B-BD06-CFCCC0190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620ACC-C604-904C-88BE-86EFD853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07D9B-A5D4-C741-82EA-676CB8C5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029F25-9595-2245-9FB7-136A6B68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957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7BF327-871B-D449-90AF-DCDBA6C0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36239C-D55D-9948-AD40-3C87044FF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6DAFFB-125F-6D4E-B823-55F51125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52D46E-B3B6-304F-925B-CAFFC861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95EDAF-F245-9A4E-8DE7-3BA4FF47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909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659E5E-83AE-DF4F-AA6A-69AD37B1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AD49B9-BB84-5940-BF76-BFF2C2E7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C4BB25-922D-F646-A1C8-13481733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85A593-25BD-8042-BEE2-F818B20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7F0A00-F3C5-554A-93F0-6F4CA694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587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177564-9773-3042-9FCE-8C5C09D0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22318A-1AC5-E141-AD7E-E2D70C9B0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71D05B-4EC0-0848-80DC-8566FB35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A55E4D-C0EC-9A4C-9EC2-773A7CF7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7023888-0E5D-BB4F-BABF-80900F43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D614DD-25D4-D842-BA5F-8E2DC833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25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273E11-A021-B442-B29F-F04AAE62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06BD27-FF3C-0740-92B7-7D3D94F8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CDC26B-57D1-9547-AD5E-0B957B0C6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7D141CE-A47A-764D-8312-7CDB9A483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46DE077-E27D-F74A-9305-196EA543B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91EE58-7F8B-8D4F-BB69-908BA5C5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4B41E66-31BE-824C-B838-78FF9CF3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6578A8C-3FAB-1540-95FD-113A944D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612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7252A5-7411-9F45-AE7E-545D7F03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4CC9303-B5A6-CB4F-BEF5-0E6C9B9D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55EB64-81FD-4149-92C6-55E90C1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7BAFE8-68A9-E14D-9037-9B20D0CA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4879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25C5D39-1CEF-9F45-BD1F-9944FC38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5FC208-C6EF-5B48-B49A-90E21016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DBC2485-7567-9A4D-982D-52EE1F25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1488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3A5ADA-F357-C74B-8B77-7FAA5F92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3726F6-63B5-9948-A10B-271CA739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A70CD6B-4719-D24C-819D-11886D78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877EC0-6C7F-C04E-8531-2BE02967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540691F-62D4-6B45-9F23-29A773F10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29BA24-96E0-934A-813B-F7E4062B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546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37B94D-F1E3-0847-A637-1DCBB4F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C8E68A-947B-5D45-8B09-82EAACFAB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BD1F772-5EE7-6348-9528-2F583B8B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1C93C8-327F-F443-96B5-3327F6C1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07B9EDF-5D3E-AB46-8602-7267B08B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CBB4D0-8A41-8B47-BE8A-751EA5DC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2602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3D5A54-7D16-D640-B630-4CA4F3C30BD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BBAA39A-F059-794C-96B4-F41C4F5F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03F999B-96E4-634A-BC19-6B0ECB4A0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50650E-4450-8B4B-83BC-69ECFD37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4A19E-A1EC-4A42-9567-A4E79915E1D7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567CEE-49F2-074F-8E82-9A8E49D4B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67218E-C2C1-D94E-9503-7F5D4161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8700-39AD-F140-A223-777F2A2741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7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606C3-FE33-BB42-88A1-9041FF6AE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300" y="2423158"/>
            <a:ext cx="6629400" cy="2387600"/>
          </a:xfrm>
        </p:spPr>
        <p:txBody>
          <a:bodyPr>
            <a:normAutofit/>
          </a:bodyPr>
          <a:lstStyle/>
          <a:p>
            <a:r>
              <a:rPr lang="ru-RU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Город в Дереве</a:t>
            </a:r>
            <a:endParaRPr lang="x-none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01FC467-98D9-1640-A11F-E9358DA1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300" y="4676256"/>
            <a:ext cx="6629400" cy="1655762"/>
          </a:xfrm>
        </p:spPr>
        <p:txBody>
          <a:bodyPr/>
          <a:lstStyle/>
          <a:p>
            <a:r>
              <a:rPr lang="ru-RU" dirty="0" smtClean="0"/>
              <a:t>Локация для игры</a:t>
            </a:r>
          </a:p>
          <a:p>
            <a:endParaRPr lang="x-none" dirty="0"/>
          </a:p>
        </p:txBody>
      </p:sp>
      <p:sp>
        <p:nvSpPr>
          <p:cNvPr id="4" name="TextBox 49">
            <a:extLst>
              <a:ext uri="{FF2B5EF4-FFF2-40B4-BE49-F238E27FC236}">
                <a16:creationId xmlns=""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9722813" y="5209703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r>
              <a:rPr lang="ru-RU" altLang="zh-CN" b="1" dirty="0" err="1" smtClean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Нематов</a:t>
            </a:r>
            <a:r>
              <a:rPr lang="ru-RU" altLang="zh-CN" b="1" dirty="0" smtClean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 З.</a:t>
            </a:r>
          </a:p>
          <a:p>
            <a:pPr algn="ctr"/>
            <a:r>
              <a:rPr lang="ru-RU" altLang="zh-CN" b="1" dirty="0" err="1" smtClean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Равшанбеков</a:t>
            </a:r>
            <a:r>
              <a:rPr lang="ru-RU" altLang="zh-CN" b="1" dirty="0" smtClean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 А.</a:t>
            </a:r>
            <a:endParaRPr lang="zh-CN" altLang="en-US" b="1" dirty="0">
              <a:solidFill>
                <a:schemeClr val="accen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2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49316" y="300389"/>
            <a:ext cx="3134989" cy="7794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Наш проект</a:t>
            </a:r>
            <a:br>
              <a:rPr lang="ru-RU" dirty="0" smtClean="0"/>
            </a:br>
            <a:r>
              <a:rPr lang="ru-RU" dirty="0" smtClean="0"/>
              <a:t>Начало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9096"/>
          <a:stretch/>
        </p:blipFill>
        <p:spPr>
          <a:xfrm>
            <a:off x="291313" y="1356893"/>
            <a:ext cx="4490437" cy="27767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r="19824"/>
          <a:stretch/>
        </p:blipFill>
        <p:spPr>
          <a:xfrm>
            <a:off x="5037972" y="1356893"/>
            <a:ext cx="3892265" cy="28080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03" y="1314521"/>
            <a:ext cx="2850420" cy="28504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101FC467-98D9-1640-A11F-E9358DA178FA}"/>
              </a:ext>
            </a:extLst>
          </p:cNvPr>
          <p:cNvSpPr txBox="1">
            <a:spLocks/>
          </p:cNvSpPr>
          <p:nvPr/>
        </p:nvSpPr>
        <p:spPr>
          <a:xfrm>
            <a:off x="5067300" y="4676256"/>
            <a:ext cx="66294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4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291313" y="4300693"/>
            <a:ext cx="117739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Когда мы начинали работу над проектом "Город в дереве", для организации нашего совместного процесса мы выбрали </a:t>
            </a:r>
            <a:r>
              <a:rPr lang="ru-RU" dirty="0" err="1"/>
              <a:t>Trello</a:t>
            </a:r>
            <a:r>
              <a:rPr lang="ru-RU" dirty="0"/>
              <a:t> и </a:t>
            </a:r>
            <a:r>
              <a:rPr lang="ru-RU" dirty="0" err="1"/>
              <a:t>GitHub</a:t>
            </a:r>
            <a:r>
              <a:rPr lang="ru-RU" dirty="0"/>
              <a:t>. В </a:t>
            </a:r>
            <a:r>
              <a:rPr lang="ru-RU" dirty="0" err="1"/>
              <a:t>Trello</a:t>
            </a:r>
            <a:r>
              <a:rPr lang="ru-RU" dirty="0"/>
              <a:t> мы разработали доски для планирования различных этапов проекта, что помогло нам четко видеть задачи и распределять обязанности. </a:t>
            </a:r>
            <a:r>
              <a:rPr lang="ru-RU" dirty="0" err="1"/>
              <a:t>GitHub</a:t>
            </a:r>
            <a:r>
              <a:rPr lang="ru-RU" dirty="0"/>
              <a:t> же использовался для контроля версий и совместной работы над кодом, обеспечивая возможность отслеживания всех изменений и взаимодействия через </a:t>
            </a:r>
            <a:r>
              <a:rPr lang="ru-RU" dirty="0" err="1"/>
              <a:t>pull</a:t>
            </a:r>
            <a:r>
              <a:rPr lang="ru-RU" dirty="0"/>
              <a:t> </a:t>
            </a:r>
            <a:r>
              <a:rPr lang="ru-RU" dirty="0" err="1"/>
              <a:t>requests</a:t>
            </a:r>
            <a:r>
              <a:rPr lang="ru-RU" dirty="0"/>
              <a:t>. Наши первые шаги были вдохновлены арт-концепциями магических построек, которые служили нам визуальным ориентиром и основой для творческого процесса. Это позволило нам эффективно работать вдвоём, поддерживая высокий уровень креативности на протяжении всего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3752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20359" y="195192"/>
            <a:ext cx="2180129" cy="779463"/>
          </a:xfrm>
        </p:spPr>
        <p:txBody>
          <a:bodyPr/>
          <a:lstStyle/>
          <a:p>
            <a:r>
              <a:rPr lang="ru-RU" dirty="0" smtClean="0"/>
              <a:t>Модели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19237" r="43930" b="6045"/>
          <a:stretch/>
        </p:blipFill>
        <p:spPr>
          <a:xfrm>
            <a:off x="5373112" y="1059406"/>
            <a:ext cx="3220630" cy="33507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" t="4586"/>
          <a:stretch/>
        </p:blipFill>
        <p:spPr>
          <a:xfrm>
            <a:off x="356047" y="1051965"/>
            <a:ext cx="4356143" cy="335819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91313" y="4438258"/>
            <a:ext cx="117739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Когда мы начинали работу над проектом "Город в дереве", для организации нашего совместного процесса мы выбрали </a:t>
            </a:r>
            <a:r>
              <a:rPr lang="ru-RU" dirty="0" err="1"/>
              <a:t>Trello</a:t>
            </a:r>
            <a:r>
              <a:rPr lang="ru-RU" dirty="0"/>
              <a:t> и </a:t>
            </a:r>
            <a:r>
              <a:rPr lang="ru-RU" dirty="0" err="1"/>
              <a:t>GitHub</a:t>
            </a:r>
            <a:r>
              <a:rPr lang="ru-RU" dirty="0"/>
              <a:t>. В </a:t>
            </a:r>
            <a:r>
              <a:rPr lang="ru-RU" dirty="0" err="1"/>
              <a:t>Trello</a:t>
            </a:r>
            <a:r>
              <a:rPr lang="ru-RU" dirty="0"/>
              <a:t> мы разработали доски для планирования различных этапов проекта, что помогло нам четко видеть задачи и распределять обязанности. </a:t>
            </a:r>
            <a:r>
              <a:rPr lang="ru-RU" dirty="0" err="1"/>
              <a:t>GitHub</a:t>
            </a:r>
            <a:r>
              <a:rPr lang="ru-RU" dirty="0"/>
              <a:t> же использовался для контроля версий и совместной работы над кодом, обеспечивая возможность отслеживания всех изменений и взаимодействия через </a:t>
            </a:r>
            <a:r>
              <a:rPr lang="ru-RU" dirty="0" err="1"/>
              <a:t>pull</a:t>
            </a:r>
            <a:r>
              <a:rPr lang="ru-RU" dirty="0"/>
              <a:t> </a:t>
            </a:r>
            <a:r>
              <a:rPr lang="ru-RU" dirty="0" err="1"/>
              <a:t>requests</a:t>
            </a:r>
            <a:r>
              <a:rPr lang="ru-RU" dirty="0"/>
              <a:t>. Наши первые шаги были вдохновлены арт-концепциями магических построек, которые служили нам визуальным ориентиром и основой для творческого процесса. Это позволило нам эффективно работать вдвоём, поддерживая высокий уровень креативности на протяжении всего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2040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58" y="369571"/>
            <a:ext cx="5583505" cy="28022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7" y="369570"/>
            <a:ext cx="5583506" cy="28022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58" y="3420269"/>
            <a:ext cx="5664425" cy="28428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0" y="3420269"/>
            <a:ext cx="5470213" cy="29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6161" y="243744"/>
            <a:ext cx="3596235" cy="7794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Модификаторы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1" y="3487765"/>
            <a:ext cx="3019811" cy="22039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0" y="768934"/>
            <a:ext cx="3019811" cy="24349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84" y="3375351"/>
            <a:ext cx="2640235" cy="24287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85" y="797448"/>
            <a:ext cx="2640235" cy="23779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414838" y="1562668"/>
            <a:ext cx="564014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В своих проектах в </a:t>
            </a:r>
            <a:r>
              <a:rPr lang="ru-RU" sz="1200" dirty="0" err="1"/>
              <a:t>Blender</a:t>
            </a:r>
            <a:r>
              <a:rPr lang="ru-RU" sz="1200" dirty="0"/>
              <a:t> ты часто используешь следующие модификаторы:</a:t>
            </a:r>
          </a:p>
          <a:p>
            <a:endParaRPr lang="ru-RU" sz="1200" dirty="0"/>
          </a:p>
          <a:p>
            <a:r>
              <a:rPr lang="ru-RU" sz="1200" dirty="0" err="1"/>
              <a:t>Subdivision</a:t>
            </a:r>
            <a:r>
              <a:rPr lang="ru-RU" sz="1200" dirty="0"/>
              <a:t> </a:t>
            </a:r>
            <a:r>
              <a:rPr lang="ru-RU" sz="1200" dirty="0" err="1"/>
              <a:t>Surface</a:t>
            </a:r>
            <a:r>
              <a:rPr lang="ru-RU" sz="1200" dirty="0"/>
              <a:t> - Этот модификатор помогает сделать модели более гладкими и детализированными, увеличивая плотность сетки, что идеально подходит для создания сложных и красиво выглядящих поверхностей.</a:t>
            </a:r>
          </a:p>
          <a:p>
            <a:endParaRPr lang="ru-RU" sz="1200" dirty="0"/>
          </a:p>
          <a:p>
            <a:r>
              <a:rPr lang="ru-RU" sz="1200" dirty="0" err="1"/>
              <a:t>Mirror</a:t>
            </a:r>
            <a:r>
              <a:rPr lang="ru-RU" sz="1200" dirty="0"/>
              <a:t> - Особенно полезен для создания симметричных объектов, так как позволяет отражать части модели относительно выбранной оси, существенно ускоряя процесс моделирования.</a:t>
            </a:r>
          </a:p>
          <a:p>
            <a:endParaRPr lang="ru-RU" sz="1200" dirty="0"/>
          </a:p>
          <a:p>
            <a:r>
              <a:rPr lang="ru-RU" sz="1200" dirty="0" err="1"/>
              <a:t>Array</a:t>
            </a:r>
            <a:r>
              <a:rPr lang="ru-RU" sz="1200" dirty="0"/>
              <a:t> - Используется для создания последовательностей и структур копий объекта, что удобно при разработке элементов, требующих повторения, например, рядов столбов или окон.</a:t>
            </a:r>
          </a:p>
          <a:p>
            <a:endParaRPr lang="ru-RU" sz="1200" dirty="0"/>
          </a:p>
          <a:p>
            <a:r>
              <a:rPr lang="ru-RU" sz="1200" dirty="0" err="1"/>
              <a:t>Boolean</a:t>
            </a:r>
            <a:r>
              <a:rPr lang="ru-RU" sz="1200" dirty="0"/>
              <a:t> - Модификатор, который ты применяешь для выполнения булевых операций, таких как объединение или вычитание объектов, чтобы формировать новые уникальные структуры.</a:t>
            </a:r>
          </a:p>
          <a:p>
            <a:endParaRPr lang="ru-RU" sz="1200" dirty="0"/>
          </a:p>
          <a:p>
            <a:r>
              <a:rPr lang="ru-RU" sz="1200" dirty="0" err="1"/>
              <a:t>Bevel</a:t>
            </a:r>
            <a:r>
              <a:rPr lang="ru-RU" sz="1200" dirty="0"/>
              <a:t> - Применяется для сглаживания углов и краёв моделей, делая их внешний вид более реалистичным и менее идеальным, что придает дополнительную правдоподобность деталям.</a:t>
            </a:r>
          </a:p>
          <a:p>
            <a:endParaRPr lang="ru-RU" sz="1200" dirty="0"/>
          </a:p>
          <a:p>
            <a:r>
              <a:rPr lang="ru-RU" sz="1200" dirty="0"/>
              <a:t>Эти модификаторы ты часто используешь в своих проектах для достижения нужного уровня детализации и качества визуализации, делая модели не только красивыми, но и функционально сложными.</a:t>
            </a:r>
          </a:p>
        </p:txBody>
      </p:sp>
    </p:spTree>
    <p:extLst>
      <p:ext uri="{BB962C8B-B14F-4D97-AF65-F5344CB8AC3E}">
        <p14:creationId xmlns:p14="http://schemas.microsoft.com/office/powerpoint/2010/main" val="310603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84501" y="300389"/>
            <a:ext cx="1759343" cy="779463"/>
          </a:xfrm>
        </p:spPr>
        <p:txBody>
          <a:bodyPr/>
          <a:lstStyle/>
          <a:p>
            <a:r>
              <a:rPr lang="ru-RU" dirty="0" smtClean="0"/>
              <a:t>Финал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1079852"/>
            <a:ext cx="10058400" cy="50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8080" y="268020"/>
            <a:ext cx="4664384" cy="779463"/>
          </a:xfrm>
        </p:spPr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01" y="793020"/>
            <a:ext cx="5520566" cy="31053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495974"/>
            <a:ext cx="3224002" cy="32240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43" y="531208"/>
            <a:ext cx="2365151" cy="31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EC7D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393</Words>
  <Application>Microsoft Office PowerPoint</Application>
  <PresentationFormat>Произвольный</PresentationFormat>
  <Paragraphs>24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Город в Дереве</vt:lpstr>
      <vt:lpstr>Наш проект Начало</vt:lpstr>
      <vt:lpstr>Модели</vt:lpstr>
      <vt:lpstr>Презентация PowerPoint</vt:lpstr>
      <vt:lpstr>Модификаторы </vt:lpstr>
      <vt:lpstr>Финал</vt:lpstr>
      <vt:lpstr>Планы на будущее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admin</cp:lastModifiedBy>
  <cp:revision>9</cp:revision>
  <dcterms:created xsi:type="dcterms:W3CDTF">2023-02-12T09:38:22Z</dcterms:created>
  <dcterms:modified xsi:type="dcterms:W3CDTF">2024-06-04T06:38:58Z</dcterms:modified>
</cp:coreProperties>
</file>